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6858000" cy="12192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7AFF"/>
    <a:srgbClr val="8270FF"/>
    <a:srgbClr val="6E8DFF"/>
    <a:srgbClr val="C496FF"/>
    <a:srgbClr val="BDB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88" y="-1636"/>
      </p:cViewPr>
      <p:guideLst>
        <p:guide orient="horz" pos="384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D88-4AF0-B401-DC6EC254D9A6}"/>
            </c:ext>
          </c:extLst>
        </c:ser>
        <c:ser>
          <c:idx val="1"/>
          <c:order val="1"/>
          <c:tx>
            <c:strRef>
              <c:f>Sheet1!$C$1</c:f>
              <c:strCache>
                <c:ptCount val="1"/>
                <c:pt idx="0">
                  <c:v>Series 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D88-4AF0-B401-DC6EC254D9A6}"/>
            </c:ext>
          </c:extLst>
        </c:ser>
        <c:ser>
          <c:idx val="2"/>
          <c:order val="2"/>
          <c:tx>
            <c:strRef>
              <c:f>Sheet1!$D$1</c:f>
              <c:strCache>
                <c:ptCount val="1"/>
                <c:pt idx="0">
                  <c:v>Series 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D88-4AF0-B401-DC6EC254D9A6}"/>
            </c:ext>
          </c:extLst>
        </c:ser>
        <c:dLbls>
          <c:showLegendKey val="0"/>
          <c:showVal val="0"/>
          <c:showCatName val="0"/>
          <c:showSerName val="0"/>
          <c:showPercent val="0"/>
          <c:showBubbleSize val="0"/>
        </c:dLbls>
        <c:gapWidth val="100"/>
        <c:overlap val="-24"/>
        <c:axId val="449897872"/>
        <c:axId val="449900496"/>
      </c:barChart>
      <c:catAx>
        <c:axId val="44989787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449900496"/>
        <c:crosses val="autoZero"/>
        <c:auto val="1"/>
        <c:lblAlgn val="ctr"/>
        <c:lblOffset val="100"/>
        <c:noMultiLvlLbl val="0"/>
      </c:catAx>
      <c:valAx>
        <c:axId val="449900496"/>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449897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7CFABC-340F-4A37-A3A6-8060C8B03C86}" type="datetimeFigureOut">
              <a:rPr lang="en-US" smtClean="0"/>
              <a:t>6/25/2026</a:t>
            </a:fld>
            <a:endParaRPr lang="en-US"/>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11E77-6DE8-4EF7-9A93-3F4EF138B8F2}" type="slidenum">
              <a:rPr lang="en-US" smtClean="0"/>
              <a:t>‹#›</a:t>
            </a:fld>
            <a:endParaRPr lang="en-US"/>
          </a:p>
        </p:txBody>
      </p:sp>
    </p:spTree>
    <p:extLst>
      <p:ext uri="{BB962C8B-B14F-4D97-AF65-F5344CB8AC3E}">
        <p14:creationId xmlns:p14="http://schemas.microsoft.com/office/powerpoint/2010/main" val="2403090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60638" y="1143000"/>
            <a:ext cx="17367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311E77-6DE8-4EF7-9A93-3F4EF138B8F2}" type="slidenum">
              <a:rPr lang="en-US" smtClean="0"/>
              <a:t>1</a:t>
            </a:fld>
            <a:endParaRPr lang="en-US"/>
          </a:p>
        </p:txBody>
      </p:sp>
    </p:spTree>
    <p:extLst>
      <p:ext uri="{BB962C8B-B14F-4D97-AF65-F5344CB8AC3E}">
        <p14:creationId xmlns:p14="http://schemas.microsoft.com/office/powerpoint/2010/main" val="2219617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AD041-A555-5376-F185-E8D9537B836D}"/>
              </a:ext>
            </a:extLst>
          </p:cNvPr>
          <p:cNvSpPr>
            <a:spLocks noGrp="1"/>
          </p:cNvSpPr>
          <p:nvPr>
            <p:ph type="ctrTitle"/>
          </p:nvPr>
        </p:nvSpPr>
        <p:spPr>
          <a:xfrm>
            <a:off x="857250" y="1995312"/>
            <a:ext cx="5143500" cy="4244622"/>
          </a:xfrm>
        </p:spPr>
        <p:txBody>
          <a:bodyPr anchor="b"/>
          <a:lstStyle>
            <a:lvl1pPr algn="ctr">
              <a:defRPr sz="3375"/>
            </a:lvl1pPr>
          </a:lstStyle>
          <a:p>
            <a:r>
              <a:rPr lang="en-US"/>
              <a:t>Click to edit Master title style</a:t>
            </a:r>
            <a:endParaRPr lang="en-GB"/>
          </a:p>
        </p:txBody>
      </p:sp>
      <p:sp>
        <p:nvSpPr>
          <p:cNvPr id="3" name="Subtitle 2">
            <a:extLst>
              <a:ext uri="{FF2B5EF4-FFF2-40B4-BE49-F238E27FC236}">
                <a16:creationId xmlns:a16="http://schemas.microsoft.com/office/drawing/2014/main" id="{7DAF95D4-5CE6-4838-CCFE-EB73D637D26D}"/>
              </a:ext>
            </a:extLst>
          </p:cNvPr>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BCB67D0-F387-78FE-B27D-F651FDC46FCC}"/>
              </a:ext>
            </a:extLst>
          </p:cNvPr>
          <p:cNvSpPr>
            <a:spLocks noGrp="1"/>
          </p:cNvSpPr>
          <p:nvPr>
            <p:ph type="dt" sz="half" idx="10"/>
          </p:nvPr>
        </p:nvSpPr>
        <p:spPr/>
        <p:txBody>
          <a:bodyPr/>
          <a:lstStyle/>
          <a:p>
            <a:fld id="{3B301BA2-4C4F-4C5E-80A9-860152A212B3}" type="datetimeFigureOut">
              <a:rPr lang="en-GB" altLang="en-US" smtClean="0"/>
              <a:pPr/>
              <a:t>25/06/2026</a:t>
            </a:fld>
            <a:endParaRPr lang="en-GB" altLang="en-US"/>
          </a:p>
        </p:txBody>
      </p:sp>
      <p:sp>
        <p:nvSpPr>
          <p:cNvPr id="5" name="Footer Placeholder 4">
            <a:extLst>
              <a:ext uri="{FF2B5EF4-FFF2-40B4-BE49-F238E27FC236}">
                <a16:creationId xmlns:a16="http://schemas.microsoft.com/office/drawing/2014/main" id="{0420D207-2E04-BE1D-2536-E43B9F121BA3}"/>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B73C469C-9A39-F732-A8B1-3C133967AF0D}"/>
              </a:ext>
            </a:extLst>
          </p:cNvPr>
          <p:cNvSpPr>
            <a:spLocks noGrp="1"/>
          </p:cNvSpPr>
          <p:nvPr>
            <p:ph type="sldNum" sz="quarter" idx="12"/>
          </p:nvPr>
        </p:nvSpPr>
        <p:spPr/>
        <p:txBody>
          <a:bodyPr/>
          <a:lstStyle/>
          <a:p>
            <a:fld id="{B9F92747-5554-4011-9B40-5C05EC271A0A}" type="slidenum">
              <a:rPr lang="en-GB" altLang="en-US" smtClean="0"/>
              <a:pPr/>
              <a:t>‹#›</a:t>
            </a:fld>
            <a:endParaRPr lang="en-GB" altLang="en-US"/>
          </a:p>
        </p:txBody>
      </p:sp>
    </p:spTree>
    <p:extLst>
      <p:ext uri="{BB962C8B-B14F-4D97-AF65-F5344CB8AC3E}">
        <p14:creationId xmlns:p14="http://schemas.microsoft.com/office/powerpoint/2010/main" val="3027127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992BA-172D-4704-D9F9-8067135CE6D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F0AE71-0CE4-E29C-A394-7C609E8C9F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61620A-DE3A-D27D-4E5E-5270ADB1725A}"/>
              </a:ext>
            </a:extLst>
          </p:cNvPr>
          <p:cNvSpPr>
            <a:spLocks noGrp="1"/>
          </p:cNvSpPr>
          <p:nvPr>
            <p:ph type="dt" sz="half" idx="10"/>
          </p:nvPr>
        </p:nvSpPr>
        <p:spPr/>
        <p:txBody>
          <a:bodyPr/>
          <a:lstStyle/>
          <a:p>
            <a:fld id="{3BB39E38-C043-46EC-B2DF-0F8CE80385C1}" type="datetimeFigureOut">
              <a:rPr lang="en-GB" altLang="en-US" smtClean="0"/>
              <a:pPr/>
              <a:t>25/06/2026</a:t>
            </a:fld>
            <a:endParaRPr lang="en-GB" altLang="en-US"/>
          </a:p>
        </p:txBody>
      </p:sp>
      <p:sp>
        <p:nvSpPr>
          <p:cNvPr id="5" name="Footer Placeholder 4">
            <a:extLst>
              <a:ext uri="{FF2B5EF4-FFF2-40B4-BE49-F238E27FC236}">
                <a16:creationId xmlns:a16="http://schemas.microsoft.com/office/drawing/2014/main" id="{3A34FA43-C815-3D1E-6228-F6C0E81FC848}"/>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6114CF3B-97AC-FE0C-A3A8-F918EBD798FF}"/>
              </a:ext>
            </a:extLst>
          </p:cNvPr>
          <p:cNvSpPr>
            <a:spLocks noGrp="1"/>
          </p:cNvSpPr>
          <p:nvPr>
            <p:ph type="sldNum" sz="quarter" idx="12"/>
          </p:nvPr>
        </p:nvSpPr>
        <p:spPr/>
        <p:txBody>
          <a:bodyPr/>
          <a:lstStyle/>
          <a:p>
            <a:fld id="{67749B8E-94BA-4BE1-AF50-DAF0EF9932E7}" type="slidenum">
              <a:rPr lang="en-GB" altLang="en-US" smtClean="0"/>
              <a:pPr/>
              <a:t>‹#›</a:t>
            </a:fld>
            <a:endParaRPr lang="en-GB" altLang="en-US"/>
          </a:p>
        </p:txBody>
      </p:sp>
    </p:spTree>
    <p:extLst>
      <p:ext uri="{BB962C8B-B14F-4D97-AF65-F5344CB8AC3E}">
        <p14:creationId xmlns:p14="http://schemas.microsoft.com/office/powerpoint/2010/main" val="4153919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3EE1C7-CFA6-6B16-35F7-A4336C984F0B}"/>
              </a:ext>
            </a:extLst>
          </p:cNvPr>
          <p:cNvSpPr>
            <a:spLocks noGrp="1"/>
          </p:cNvSpPr>
          <p:nvPr>
            <p:ph type="title" orient="vert"/>
          </p:nvPr>
        </p:nvSpPr>
        <p:spPr>
          <a:xfrm>
            <a:off x="4907756" y="649111"/>
            <a:ext cx="1478756" cy="10332156"/>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49EDE-C86A-A2AE-6CE1-9BB2FE42E1B5}"/>
              </a:ext>
            </a:extLst>
          </p:cNvPr>
          <p:cNvSpPr>
            <a:spLocks noGrp="1"/>
          </p:cNvSpPr>
          <p:nvPr>
            <p:ph type="body" orient="vert" idx="1"/>
          </p:nvPr>
        </p:nvSpPr>
        <p:spPr>
          <a:xfrm>
            <a:off x="471487"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48B2EF-C360-E30A-6137-9E6FA579757B}"/>
              </a:ext>
            </a:extLst>
          </p:cNvPr>
          <p:cNvSpPr>
            <a:spLocks noGrp="1"/>
          </p:cNvSpPr>
          <p:nvPr>
            <p:ph type="dt" sz="half" idx="10"/>
          </p:nvPr>
        </p:nvSpPr>
        <p:spPr/>
        <p:txBody>
          <a:bodyPr/>
          <a:lstStyle/>
          <a:p>
            <a:fld id="{5074256A-9CB4-4E2B-A087-ACC1A5B690E5}" type="datetimeFigureOut">
              <a:rPr lang="en-GB" altLang="en-US" smtClean="0"/>
              <a:pPr/>
              <a:t>25/06/2026</a:t>
            </a:fld>
            <a:endParaRPr lang="en-GB" altLang="en-US"/>
          </a:p>
        </p:txBody>
      </p:sp>
      <p:sp>
        <p:nvSpPr>
          <p:cNvPr id="5" name="Footer Placeholder 4">
            <a:extLst>
              <a:ext uri="{FF2B5EF4-FFF2-40B4-BE49-F238E27FC236}">
                <a16:creationId xmlns:a16="http://schemas.microsoft.com/office/drawing/2014/main" id="{D22F8B24-4507-B64D-FC2D-8177B1882142}"/>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9F9226EE-E158-06AF-4FED-60A2904CCE9E}"/>
              </a:ext>
            </a:extLst>
          </p:cNvPr>
          <p:cNvSpPr>
            <a:spLocks noGrp="1"/>
          </p:cNvSpPr>
          <p:nvPr>
            <p:ph type="sldNum" sz="quarter" idx="12"/>
          </p:nvPr>
        </p:nvSpPr>
        <p:spPr/>
        <p:txBody>
          <a:bodyPr/>
          <a:lstStyle/>
          <a:p>
            <a:fld id="{932679D7-7AE5-448C-BA71-4EAC221E6C1D}" type="slidenum">
              <a:rPr lang="en-GB" altLang="en-US" smtClean="0"/>
              <a:pPr/>
              <a:t>‹#›</a:t>
            </a:fld>
            <a:endParaRPr lang="en-GB" altLang="en-US"/>
          </a:p>
        </p:txBody>
      </p:sp>
    </p:spTree>
    <p:extLst>
      <p:ext uri="{BB962C8B-B14F-4D97-AF65-F5344CB8AC3E}">
        <p14:creationId xmlns:p14="http://schemas.microsoft.com/office/powerpoint/2010/main" val="4153948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C7C3-B56F-DB89-AEF7-5D6E5CF8752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F75A65-886F-B1DD-C735-0BE68E37DA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E73018-38D1-00B9-EA89-A4D47992A121}"/>
              </a:ext>
            </a:extLst>
          </p:cNvPr>
          <p:cNvSpPr>
            <a:spLocks noGrp="1"/>
          </p:cNvSpPr>
          <p:nvPr>
            <p:ph type="dt" sz="half" idx="10"/>
          </p:nvPr>
        </p:nvSpPr>
        <p:spPr/>
        <p:txBody>
          <a:bodyPr/>
          <a:lstStyle/>
          <a:p>
            <a:fld id="{7709699D-A9BE-4E36-B121-6D7407629CC4}" type="datetimeFigureOut">
              <a:rPr lang="en-GB" altLang="en-US" smtClean="0"/>
              <a:pPr/>
              <a:t>25/06/2026</a:t>
            </a:fld>
            <a:endParaRPr lang="en-GB" altLang="en-US"/>
          </a:p>
        </p:txBody>
      </p:sp>
      <p:sp>
        <p:nvSpPr>
          <p:cNvPr id="5" name="Footer Placeholder 4">
            <a:extLst>
              <a:ext uri="{FF2B5EF4-FFF2-40B4-BE49-F238E27FC236}">
                <a16:creationId xmlns:a16="http://schemas.microsoft.com/office/drawing/2014/main" id="{06095A71-34F3-8F52-B376-87D5929F0FE4}"/>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4E8828E6-59E0-0130-CB20-6A09B3BA8584}"/>
              </a:ext>
            </a:extLst>
          </p:cNvPr>
          <p:cNvSpPr>
            <a:spLocks noGrp="1"/>
          </p:cNvSpPr>
          <p:nvPr>
            <p:ph type="sldNum" sz="quarter" idx="12"/>
          </p:nvPr>
        </p:nvSpPr>
        <p:spPr/>
        <p:txBody>
          <a:bodyPr/>
          <a:lstStyle/>
          <a:p>
            <a:fld id="{5CB9FAA9-C10B-49AE-972D-4A329800626A}" type="slidenum">
              <a:rPr lang="en-GB" altLang="en-US" smtClean="0"/>
              <a:pPr/>
              <a:t>‹#›</a:t>
            </a:fld>
            <a:endParaRPr lang="en-GB" altLang="en-US"/>
          </a:p>
        </p:txBody>
      </p:sp>
    </p:spTree>
    <p:extLst>
      <p:ext uri="{BB962C8B-B14F-4D97-AF65-F5344CB8AC3E}">
        <p14:creationId xmlns:p14="http://schemas.microsoft.com/office/powerpoint/2010/main" val="590556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5A502-B923-31EE-52B2-10E3600FC499}"/>
              </a:ext>
            </a:extLst>
          </p:cNvPr>
          <p:cNvSpPr>
            <a:spLocks noGrp="1"/>
          </p:cNvSpPr>
          <p:nvPr>
            <p:ph type="title"/>
          </p:nvPr>
        </p:nvSpPr>
        <p:spPr>
          <a:xfrm>
            <a:off x="467916" y="3039535"/>
            <a:ext cx="5915025" cy="5071532"/>
          </a:xfrm>
        </p:spPr>
        <p:txBody>
          <a:bodyPr anchor="b"/>
          <a:lstStyle>
            <a:lvl1pPr>
              <a:defRPr sz="3375"/>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4880D49-1632-0B50-08A6-AF2148FFA05F}"/>
              </a:ext>
            </a:extLst>
          </p:cNvPr>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AEB477-C1F2-22FE-2EB3-39B7E3DBA1D5}"/>
              </a:ext>
            </a:extLst>
          </p:cNvPr>
          <p:cNvSpPr>
            <a:spLocks noGrp="1"/>
          </p:cNvSpPr>
          <p:nvPr>
            <p:ph type="dt" sz="half" idx="10"/>
          </p:nvPr>
        </p:nvSpPr>
        <p:spPr/>
        <p:txBody>
          <a:bodyPr/>
          <a:lstStyle/>
          <a:p>
            <a:fld id="{3EEB1B13-EAD6-4AC3-AA9E-0992C4F9FA1E}" type="datetimeFigureOut">
              <a:rPr lang="en-GB" altLang="en-US" smtClean="0"/>
              <a:pPr/>
              <a:t>25/06/2026</a:t>
            </a:fld>
            <a:endParaRPr lang="en-GB" altLang="en-US"/>
          </a:p>
        </p:txBody>
      </p:sp>
      <p:sp>
        <p:nvSpPr>
          <p:cNvPr id="5" name="Footer Placeholder 4">
            <a:extLst>
              <a:ext uri="{FF2B5EF4-FFF2-40B4-BE49-F238E27FC236}">
                <a16:creationId xmlns:a16="http://schemas.microsoft.com/office/drawing/2014/main" id="{00AA3390-D41F-1DE5-BA9D-30FC4DE0B04D}"/>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9EB48CF7-545F-F888-B7F8-64C7057A37B8}"/>
              </a:ext>
            </a:extLst>
          </p:cNvPr>
          <p:cNvSpPr>
            <a:spLocks noGrp="1"/>
          </p:cNvSpPr>
          <p:nvPr>
            <p:ph type="sldNum" sz="quarter" idx="12"/>
          </p:nvPr>
        </p:nvSpPr>
        <p:spPr/>
        <p:txBody>
          <a:bodyPr/>
          <a:lstStyle/>
          <a:p>
            <a:fld id="{75F637F7-5DAF-4EB6-BFDA-E196687FC1C3}" type="slidenum">
              <a:rPr lang="en-GB" altLang="en-US" smtClean="0"/>
              <a:pPr/>
              <a:t>‹#›</a:t>
            </a:fld>
            <a:endParaRPr lang="en-GB" altLang="en-US"/>
          </a:p>
        </p:txBody>
      </p:sp>
    </p:spTree>
    <p:extLst>
      <p:ext uri="{BB962C8B-B14F-4D97-AF65-F5344CB8AC3E}">
        <p14:creationId xmlns:p14="http://schemas.microsoft.com/office/powerpoint/2010/main" val="4119932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814D8-77AB-2F09-6CD7-ACD7837A66E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A52C8D3-ECC2-6B48-C6A6-3CD5BA602A49}"/>
              </a:ext>
            </a:extLst>
          </p:cNvPr>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EE03964-06C7-F7C1-227A-EF63F0EE4124}"/>
              </a:ext>
            </a:extLst>
          </p:cNvPr>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771EBFB-76EB-2046-A474-AA54850E74DD}"/>
              </a:ext>
            </a:extLst>
          </p:cNvPr>
          <p:cNvSpPr>
            <a:spLocks noGrp="1"/>
          </p:cNvSpPr>
          <p:nvPr>
            <p:ph type="dt" sz="half" idx="10"/>
          </p:nvPr>
        </p:nvSpPr>
        <p:spPr/>
        <p:txBody>
          <a:bodyPr/>
          <a:lstStyle/>
          <a:p>
            <a:fld id="{69C4423C-8044-4BC8-85CC-8369B2752C9F}" type="datetimeFigureOut">
              <a:rPr lang="en-GB" altLang="en-US" smtClean="0"/>
              <a:pPr/>
              <a:t>25/06/2026</a:t>
            </a:fld>
            <a:endParaRPr lang="en-GB" altLang="en-US"/>
          </a:p>
        </p:txBody>
      </p:sp>
      <p:sp>
        <p:nvSpPr>
          <p:cNvPr id="6" name="Footer Placeholder 5">
            <a:extLst>
              <a:ext uri="{FF2B5EF4-FFF2-40B4-BE49-F238E27FC236}">
                <a16:creationId xmlns:a16="http://schemas.microsoft.com/office/drawing/2014/main" id="{AAB0ECAC-3DA8-B3C3-1E90-FDDA56B106A3}"/>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D2BD9B93-1D2B-ED3A-2BB1-268A2150746B}"/>
              </a:ext>
            </a:extLst>
          </p:cNvPr>
          <p:cNvSpPr>
            <a:spLocks noGrp="1"/>
          </p:cNvSpPr>
          <p:nvPr>
            <p:ph type="sldNum" sz="quarter" idx="12"/>
          </p:nvPr>
        </p:nvSpPr>
        <p:spPr/>
        <p:txBody>
          <a:bodyPr/>
          <a:lstStyle/>
          <a:p>
            <a:fld id="{D5F232D7-8FD4-41EA-A507-53CA3EEA5126}" type="slidenum">
              <a:rPr lang="en-GB" altLang="en-US" smtClean="0"/>
              <a:pPr/>
              <a:t>‹#›</a:t>
            </a:fld>
            <a:endParaRPr lang="en-GB" altLang="en-US"/>
          </a:p>
        </p:txBody>
      </p:sp>
    </p:spTree>
    <p:extLst>
      <p:ext uri="{BB962C8B-B14F-4D97-AF65-F5344CB8AC3E}">
        <p14:creationId xmlns:p14="http://schemas.microsoft.com/office/powerpoint/2010/main" val="224065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FC6E8-BAEF-C3F6-B4DE-9BEA60112FD4}"/>
              </a:ext>
            </a:extLst>
          </p:cNvPr>
          <p:cNvSpPr>
            <a:spLocks noGrp="1"/>
          </p:cNvSpPr>
          <p:nvPr>
            <p:ph type="title"/>
          </p:nvPr>
        </p:nvSpPr>
        <p:spPr>
          <a:xfrm>
            <a:off x="472381" y="649112"/>
            <a:ext cx="5915025" cy="2356556"/>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133A6A-B1C2-920B-0887-3358E2D6A0CF}"/>
              </a:ext>
            </a:extLst>
          </p:cNvPr>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D47633A4-3C82-183A-A7D3-4A1A7AEB0007}"/>
              </a:ext>
            </a:extLst>
          </p:cNvPr>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ADFE115-7FE2-9849-E683-2505C43D1734}"/>
              </a:ext>
            </a:extLst>
          </p:cNvPr>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2FD03A12-553D-C4BC-70CB-49A2FFDD0B65}"/>
              </a:ext>
            </a:extLst>
          </p:cNvPr>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16AE53C-A72C-85B2-4736-4A1E443D6EFC}"/>
              </a:ext>
            </a:extLst>
          </p:cNvPr>
          <p:cNvSpPr>
            <a:spLocks noGrp="1"/>
          </p:cNvSpPr>
          <p:nvPr>
            <p:ph type="dt" sz="half" idx="10"/>
          </p:nvPr>
        </p:nvSpPr>
        <p:spPr/>
        <p:txBody>
          <a:bodyPr/>
          <a:lstStyle/>
          <a:p>
            <a:fld id="{2ED4E536-2EAF-47CB-9BAA-31F7A8E74B9C}" type="datetimeFigureOut">
              <a:rPr lang="en-GB" altLang="en-US" smtClean="0"/>
              <a:pPr/>
              <a:t>25/06/2026</a:t>
            </a:fld>
            <a:endParaRPr lang="en-GB" altLang="en-US"/>
          </a:p>
        </p:txBody>
      </p:sp>
      <p:sp>
        <p:nvSpPr>
          <p:cNvPr id="8" name="Footer Placeholder 7">
            <a:extLst>
              <a:ext uri="{FF2B5EF4-FFF2-40B4-BE49-F238E27FC236}">
                <a16:creationId xmlns:a16="http://schemas.microsoft.com/office/drawing/2014/main" id="{326C4B78-EDF8-308B-245E-907C4AB47116}"/>
              </a:ext>
            </a:extLst>
          </p:cNvPr>
          <p:cNvSpPr>
            <a:spLocks noGrp="1"/>
          </p:cNvSpPr>
          <p:nvPr>
            <p:ph type="ftr" sz="quarter" idx="11"/>
          </p:nvPr>
        </p:nvSpPr>
        <p:spPr/>
        <p:txBody>
          <a:bodyPr/>
          <a:lstStyle/>
          <a:p>
            <a:pPr>
              <a:defRPr/>
            </a:pPr>
            <a:endParaRPr lang="en-GB"/>
          </a:p>
        </p:txBody>
      </p:sp>
      <p:sp>
        <p:nvSpPr>
          <p:cNvPr id="9" name="Slide Number Placeholder 8">
            <a:extLst>
              <a:ext uri="{FF2B5EF4-FFF2-40B4-BE49-F238E27FC236}">
                <a16:creationId xmlns:a16="http://schemas.microsoft.com/office/drawing/2014/main" id="{2731BE78-3D3B-D434-93CC-F0BC1FCDDE7B}"/>
              </a:ext>
            </a:extLst>
          </p:cNvPr>
          <p:cNvSpPr>
            <a:spLocks noGrp="1"/>
          </p:cNvSpPr>
          <p:nvPr>
            <p:ph type="sldNum" sz="quarter" idx="12"/>
          </p:nvPr>
        </p:nvSpPr>
        <p:spPr/>
        <p:txBody>
          <a:bodyPr/>
          <a:lstStyle/>
          <a:p>
            <a:fld id="{51227953-3FA8-4D5E-93CA-4272079B592C}" type="slidenum">
              <a:rPr lang="en-GB" altLang="en-US" smtClean="0"/>
              <a:pPr/>
              <a:t>‹#›</a:t>
            </a:fld>
            <a:endParaRPr lang="en-GB" altLang="en-US"/>
          </a:p>
        </p:txBody>
      </p:sp>
    </p:spTree>
    <p:extLst>
      <p:ext uri="{BB962C8B-B14F-4D97-AF65-F5344CB8AC3E}">
        <p14:creationId xmlns:p14="http://schemas.microsoft.com/office/powerpoint/2010/main" val="417360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F07AC-B0E4-5C82-97EF-772BF4EE1D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F8BEC0C-2D29-9628-63A5-E210FD8DDE33}"/>
              </a:ext>
            </a:extLst>
          </p:cNvPr>
          <p:cNvSpPr>
            <a:spLocks noGrp="1"/>
          </p:cNvSpPr>
          <p:nvPr>
            <p:ph type="dt" sz="half" idx="10"/>
          </p:nvPr>
        </p:nvSpPr>
        <p:spPr/>
        <p:txBody>
          <a:bodyPr/>
          <a:lstStyle/>
          <a:p>
            <a:fld id="{C8F6EE91-1636-4784-9D6A-E9B40B4BA8FE}" type="datetimeFigureOut">
              <a:rPr lang="en-GB" altLang="en-US" smtClean="0"/>
              <a:pPr/>
              <a:t>25/06/2026</a:t>
            </a:fld>
            <a:endParaRPr lang="en-GB" altLang="en-US"/>
          </a:p>
        </p:txBody>
      </p:sp>
      <p:sp>
        <p:nvSpPr>
          <p:cNvPr id="4" name="Footer Placeholder 3">
            <a:extLst>
              <a:ext uri="{FF2B5EF4-FFF2-40B4-BE49-F238E27FC236}">
                <a16:creationId xmlns:a16="http://schemas.microsoft.com/office/drawing/2014/main" id="{D6E3F5E3-AE95-7DEB-C5B8-53082B3D4B5D}"/>
              </a:ext>
            </a:extLst>
          </p:cNvPr>
          <p:cNvSpPr>
            <a:spLocks noGrp="1"/>
          </p:cNvSpPr>
          <p:nvPr>
            <p:ph type="ftr" sz="quarter" idx="11"/>
          </p:nvPr>
        </p:nvSpPr>
        <p:spPr/>
        <p:txBody>
          <a:bodyPr/>
          <a:lstStyle/>
          <a:p>
            <a:pPr>
              <a:defRPr/>
            </a:pPr>
            <a:endParaRPr lang="en-GB"/>
          </a:p>
        </p:txBody>
      </p:sp>
      <p:sp>
        <p:nvSpPr>
          <p:cNvPr id="5" name="Slide Number Placeholder 4">
            <a:extLst>
              <a:ext uri="{FF2B5EF4-FFF2-40B4-BE49-F238E27FC236}">
                <a16:creationId xmlns:a16="http://schemas.microsoft.com/office/drawing/2014/main" id="{085B9769-C6C3-A63A-CCBB-77EA682898B9}"/>
              </a:ext>
            </a:extLst>
          </p:cNvPr>
          <p:cNvSpPr>
            <a:spLocks noGrp="1"/>
          </p:cNvSpPr>
          <p:nvPr>
            <p:ph type="sldNum" sz="quarter" idx="12"/>
          </p:nvPr>
        </p:nvSpPr>
        <p:spPr/>
        <p:txBody>
          <a:bodyPr/>
          <a:lstStyle/>
          <a:p>
            <a:fld id="{4DCD2552-69F0-427B-9CEB-5C8DE681D8C5}" type="slidenum">
              <a:rPr lang="en-GB" altLang="en-US" smtClean="0"/>
              <a:pPr/>
              <a:t>‹#›</a:t>
            </a:fld>
            <a:endParaRPr lang="en-GB" altLang="en-US"/>
          </a:p>
        </p:txBody>
      </p:sp>
    </p:spTree>
    <p:extLst>
      <p:ext uri="{BB962C8B-B14F-4D97-AF65-F5344CB8AC3E}">
        <p14:creationId xmlns:p14="http://schemas.microsoft.com/office/powerpoint/2010/main" val="223691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457D21-7A98-2CA8-B180-30637CB77F95}"/>
              </a:ext>
            </a:extLst>
          </p:cNvPr>
          <p:cNvSpPr>
            <a:spLocks noGrp="1"/>
          </p:cNvSpPr>
          <p:nvPr>
            <p:ph type="dt" sz="half" idx="10"/>
          </p:nvPr>
        </p:nvSpPr>
        <p:spPr/>
        <p:txBody>
          <a:bodyPr/>
          <a:lstStyle/>
          <a:p>
            <a:fld id="{2D46FB1E-0A9C-4F0D-B491-02CE54CE02C9}" type="datetimeFigureOut">
              <a:rPr lang="en-GB" altLang="en-US" smtClean="0"/>
              <a:pPr/>
              <a:t>25/06/2026</a:t>
            </a:fld>
            <a:endParaRPr lang="en-GB" altLang="en-US"/>
          </a:p>
        </p:txBody>
      </p:sp>
      <p:sp>
        <p:nvSpPr>
          <p:cNvPr id="3" name="Footer Placeholder 2">
            <a:extLst>
              <a:ext uri="{FF2B5EF4-FFF2-40B4-BE49-F238E27FC236}">
                <a16:creationId xmlns:a16="http://schemas.microsoft.com/office/drawing/2014/main" id="{774355DF-C91D-B398-A2D6-EF12C3D55EBF}"/>
              </a:ext>
            </a:extLst>
          </p:cNvPr>
          <p:cNvSpPr>
            <a:spLocks noGrp="1"/>
          </p:cNvSpPr>
          <p:nvPr>
            <p:ph type="ftr" sz="quarter" idx="11"/>
          </p:nvPr>
        </p:nvSpPr>
        <p:spPr/>
        <p:txBody>
          <a:bodyPr/>
          <a:lstStyle/>
          <a:p>
            <a:pPr>
              <a:defRPr/>
            </a:pPr>
            <a:endParaRPr lang="en-GB"/>
          </a:p>
        </p:txBody>
      </p:sp>
      <p:sp>
        <p:nvSpPr>
          <p:cNvPr id="4" name="Slide Number Placeholder 3">
            <a:extLst>
              <a:ext uri="{FF2B5EF4-FFF2-40B4-BE49-F238E27FC236}">
                <a16:creationId xmlns:a16="http://schemas.microsoft.com/office/drawing/2014/main" id="{33FC6BB1-BE82-6671-432B-EAD0D34B4A13}"/>
              </a:ext>
            </a:extLst>
          </p:cNvPr>
          <p:cNvSpPr>
            <a:spLocks noGrp="1"/>
          </p:cNvSpPr>
          <p:nvPr>
            <p:ph type="sldNum" sz="quarter" idx="12"/>
          </p:nvPr>
        </p:nvSpPr>
        <p:spPr/>
        <p:txBody>
          <a:bodyPr/>
          <a:lstStyle/>
          <a:p>
            <a:fld id="{5709FAC6-783A-4EFC-B48B-A4CA02C0D8B4}" type="slidenum">
              <a:rPr lang="en-GB" altLang="en-US" smtClean="0"/>
              <a:pPr/>
              <a:t>‹#›</a:t>
            </a:fld>
            <a:endParaRPr lang="en-GB" altLang="en-US"/>
          </a:p>
        </p:txBody>
      </p:sp>
    </p:spTree>
    <p:extLst>
      <p:ext uri="{BB962C8B-B14F-4D97-AF65-F5344CB8AC3E}">
        <p14:creationId xmlns:p14="http://schemas.microsoft.com/office/powerpoint/2010/main" val="3523599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B505B-E90D-F8BE-1F0B-D8FA9DA63E90}"/>
              </a:ext>
            </a:extLst>
          </p:cNvPr>
          <p:cNvSpPr>
            <a:spLocks noGrp="1"/>
          </p:cNvSpPr>
          <p:nvPr>
            <p:ph type="title"/>
          </p:nvPr>
        </p:nvSpPr>
        <p:spPr>
          <a:xfrm>
            <a:off x="472381" y="812800"/>
            <a:ext cx="2211883" cy="2844800"/>
          </a:xfrm>
        </p:spPr>
        <p:txBody>
          <a:bodyPr anchor="b"/>
          <a:lstStyle>
            <a:lvl1pPr>
              <a:defRPr sz="1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AA0B67-CE16-99BA-3126-D164683B5400}"/>
              </a:ext>
            </a:extLst>
          </p:cNvPr>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34ED358-159C-D4C9-57F8-07102AFF7CF1}"/>
              </a:ext>
            </a:extLst>
          </p:cNvPr>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E88D5832-047E-C7DC-410A-2E0ED29594EC}"/>
              </a:ext>
            </a:extLst>
          </p:cNvPr>
          <p:cNvSpPr>
            <a:spLocks noGrp="1"/>
          </p:cNvSpPr>
          <p:nvPr>
            <p:ph type="dt" sz="half" idx="10"/>
          </p:nvPr>
        </p:nvSpPr>
        <p:spPr/>
        <p:txBody>
          <a:bodyPr/>
          <a:lstStyle/>
          <a:p>
            <a:fld id="{A6A24B64-3C94-41AD-A891-C62EFCBB2FB1}" type="datetimeFigureOut">
              <a:rPr lang="en-GB" altLang="en-US" smtClean="0"/>
              <a:pPr/>
              <a:t>25/06/2026</a:t>
            </a:fld>
            <a:endParaRPr lang="en-GB" altLang="en-US"/>
          </a:p>
        </p:txBody>
      </p:sp>
      <p:sp>
        <p:nvSpPr>
          <p:cNvPr id="6" name="Footer Placeholder 5">
            <a:extLst>
              <a:ext uri="{FF2B5EF4-FFF2-40B4-BE49-F238E27FC236}">
                <a16:creationId xmlns:a16="http://schemas.microsoft.com/office/drawing/2014/main" id="{9FCD9E72-6FF1-2ACF-1B0A-8A67CFFBD9AE}"/>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F2BAEF25-56D2-235C-BB74-5C5DE5DA6BC7}"/>
              </a:ext>
            </a:extLst>
          </p:cNvPr>
          <p:cNvSpPr>
            <a:spLocks noGrp="1"/>
          </p:cNvSpPr>
          <p:nvPr>
            <p:ph type="sldNum" sz="quarter" idx="12"/>
          </p:nvPr>
        </p:nvSpPr>
        <p:spPr/>
        <p:txBody>
          <a:bodyPr/>
          <a:lstStyle/>
          <a:p>
            <a:fld id="{87BE7DB4-9364-4D31-B993-28323DED06FA}" type="slidenum">
              <a:rPr lang="en-GB" altLang="en-US" smtClean="0"/>
              <a:pPr/>
              <a:t>‹#›</a:t>
            </a:fld>
            <a:endParaRPr lang="en-GB" altLang="en-US"/>
          </a:p>
        </p:txBody>
      </p:sp>
    </p:spTree>
    <p:extLst>
      <p:ext uri="{BB962C8B-B14F-4D97-AF65-F5344CB8AC3E}">
        <p14:creationId xmlns:p14="http://schemas.microsoft.com/office/powerpoint/2010/main" val="47778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23DBE-FF3A-FC61-63E0-E21FC0FCFBA3}"/>
              </a:ext>
            </a:extLst>
          </p:cNvPr>
          <p:cNvSpPr>
            <a:spLocks noGrp="1"/>
          </p:cNvSpPr>
          <p:nvPr>
            <p:ph type="title"/>
          </p:nvPr>
        </p:nvSpPr>
        <p:spPr>
          <a:xfrm>
            <a:off x="472381" y="812800"/>
            <a:ext cx="2211883" cy="2844800"/>
          </a:xfrm>
        </p:spPr>
        <p:txBody>
          <a:bodyPr anchor="b"/>
          <a:lstStyle>
            <a:lvl1pPr>
              <a:defRPr sz="18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DB9E513-1F69-14F2-5A8B-380ED4C211CB}"/>
              </a:ext>
            </a:extLst>
          </p:cNvPr>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GB"/>
          </a:p>
        </p:txBody>
      </p:sp>
      <p:sp>
        <p:nvSpPr>
          <p:cNvPr id="4" name="Text Placeholder 3">
            <a:extLst>
              <a:ext uri="{FF2B5EF4-FFF2-40B4-BE49-F238E27FC236}">
                <a16:creationId xmlns:a16="http://schemas.microsoft.com/office/drawing/2014/main" id="{87D814F9-D1B4-F367-1A8C-CE0B25BBD099}"/>
              </a:ext>
            </a:extLst>
          </p:cNvPr>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4C502ADF-B89B-4A6C-67AD-C42FD2A942A7}"/>
              </a:ext>
            </a:extLst>
          </p:cNvPr>
          <p:cNvSpPr>
            <a:spLocks noGrp="1"/>
          </p:cNvSpPr>
          <p:nvPr>
            <p:ph type="dt" sz="half" idx="10"/>
          </p:nvPr>
        </p:nvSpPr>
        <p:spPr/>
        <p:txBody>
          <a:bodyPr/>
          <a:lstStyle/>
          <a:p>
            <a:fld id="{32789347-5CBA-4D2A-B39C-9A7A7952BFA6}" type="datetimeFigureOut">
              <a:rPr lang="en-GB" altLang="en-US" smtClean="0"/>
              <a:pPr/>
              <a:t>25/06/2026</a:t>
            </a:fld>
            <a:endParaRPr lang="en-GB" altLang="en-US"/>
          </a:p>
        </p:txBody>
      </p:sp>
      <p:sp>
        <p:nvSpPr>
          <p:cNvPr id="6" name="Footer Placeholder 5">
            <a:extLst>
              <a:ext uri="{FF2B5EF4-FFF2-40B4-BE49-F238E27FC236}">
                <a16:creationId xmlns:a16="http://schemas.microsoft.com/office/drawing/2014/main" id="{AE44A536-DC5A-C6F2-A292-37BB50A439AB}"/>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8E7D0863-BDD2-F77E-A122-580DF3DD782A}"/>
              </a:ext>
            </a:extLst>
          </p:cNvPr>
          <p:cNvSpPr>
            <a:spLocks noGrp="1"/>
          </p:cNvSpPr>
          <p:nvPr>
            <p:ph type="sldNum" sz="quarter" idx="12"/>
          </p:nvPr>
        </p:nvSpPr>
        <p:spPr/>
        <p:txBody>
          <a:bodyPr/>
          <a:lstStyle/>
          <a:p>
            <a:fld id="{2482B207-AEF8-44EC-92B6-F71ACE803BA6}" type="slidenum">
              <a:rPr lang="en-GB" altLang="en-US" smtClean="0"/>
              <a:pPr/>
              <a:t>‹#›</a:t>
            </a:fld>
            <a:endParaRPr lang="en-GB" altLang="en-US"/>
          </a:p>
        </p:txBody>
      </p:sp>
    </p:spTree>
    <p:extLst>
      <p:ext uri="{BB962C8B-B14F-4D97-AF65-F5344CB8AC3E}">
        <p14:creationId xmlns:p14="http://schemas.microsoft.com/office/powerpoint/2010/main" val="222430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87DBC8-07B5-7BA2-9BD8-AB4405D3FBD1}"/>
              </a:ext>
            </a:extLst>
          </p:cNvPr>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EC88229-8B38-F7A2-57DC-0D211F9B432F}"/>
              </a:ext>
            </a:extLst>
          </p:cNvPr>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0A9C29-1FBC-A1AB-93AA-249EBD49D293}"/>
              </a:ext>
            </a:extLst>
          </p:cNvPr>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725A1D5B-B829-4AC8-85B4-E85EC59165E3}" type="datetimeFigureOut">
              <a:rPr lang="en-GB" altLang="en-US" smtClean="0"/>
              <a:pPr/>
              <a:t>25/06/2026</a:t>
            </a:fld>
            <a:endParaRPr lang="en-GB" altLang="en-US"/>
          </a:p>
        </p:txBody>
      </p:sp>
      <p:sp>
        <p:nvSpPr>
          <p:cNvPr id="5" name="Footer Placeholder 4">
            <a:extLst>
              <a:ext uri="{FF2B5EF4-FFF2-40B4-BE49-F238E27FC236}">
                <a16:creationId xmlns:a16="http://schemas.microsoft.com/office/drawing/2014/main" id="{B2D92F39-EFF9-B270-0406-6B586CB2620D}"/>
              </a:ext>
            </a:extLst>
          </p:cNvPr>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4071C4A2-BFF8-C08F-1CAD-2F459CB93F29}"/>
              </a:ext>
            </a:extLst>
          </p:cNvPr>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78A6E8AE-388F-447F-A77E-C7B478445196}" type="slidenum">
              <a:rPr lang="en-GB" altLang="en-US" smtClean="0"/>
              <a:pPr/>
              <a:t>‹#›</a:t>
            </a:fld>
            <a:endParaRPr lang="en-GB" altLang="en-US"/>
          </a:p>
        </p:txBody>
      </p:sp>
    </p:spTree>
    <p:extLst>
      <p:ext uri="{BB962C8B-B14F-4D97-AF65-F5344CB8AC3E}">
        <p14:creationId xmlns:p14="http://schemas.microsoft.com/office/powerpoint/2010/main" val="425000011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C212D19-7067-41E6-914D-4DB9DEB9BCC0}"/>
              </a:ext>
            </a:extLst>
          </p:cNvPr>
          <p:cNvSpPr/>
          <p:nvPr/>
        </p:nvSpPr>
        <p:spPr>
          <a:xfrm>
            <a:off x="7286" y="584200"/>
            <a:ext cx="6822005" cy="11607800"/>
          </a:xfrm>
          <a:prstGeom prst="rect">
            <a:avLst/>
          </a:prstGeom>
          <a:gradFill flip="none" rotWithShape="1">
            <a:gsLst>
              <a:gs pos="0">
                <a:srgbClr val="8270FF"/>
              </a:gs>
              <a:gs pos="100000">
                <a:srgbClr val="FFFFFF"/>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baseline="30000" dirty="0"/>
              <a:t> </a:t>
            </a:r>
            <a:endParaRPr lang="en-US" dirty="0">
              <a:solidFill>
                <a:srgbClr val="C496FF"/>
              </a:solidFill>
            </a:endParaRPr>
          </a:p>
        </p:txBody>
      </p:sp>
      <p:sp>
        <p:nvSpPr>
          <p:cNvPr id="13335" name="TextBox 57">
            <a:extLst>
              <a:ext uri="{FF2B5EF4-FFF2-40B4-BE49-F238E27FC236}">
                <a16:creationId xmlns:a16="http://schemas.microsoft.com/office/drawing/2014/main" id="{DC46FF96-DB10-446A-8C1A-3653605006CB}"/>
              </a:ext>
            </a:extLst>
          </p:cNvPr>
          <p:cNvSpPr txBox="1">
            <a:spLocks noChangeArrowheads="1"/>
          </p:cNvSpPr>
          <p:nvPr/>
        </p:nvSpPr>
        <p:spPr bwMode="auto">
          <a:xfrm>
            <a:off x="1919289" y="5209134"/>
            <a:ext cx="1857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endParaRPr lang="en-US" altLang="en-US" sz="1800"/>
          </a:p>
        </p:txBody>
      </p:sp>
      <p:sp>
        <p:nvSpPr>
          <p:cNvPr id="13340" name="TextBox 74">
            <a:extLst>
              <a:ext uri="{FF2B5EF4-FFF2-40B4-BE49-F238E27FC236}">
                <a16:creationId xmlns:a16="http://schemas.microsoft.com/office/drawing/2014/main" id="{4A901D16-A9DF-40BD-90C2-6D6A0BD0921C}"/>
              </a:ext>
            </a:extLst>
          </p:cNvPr>
          <p:cNvSpPr txBox="1">
            <a:spLocks noChangeArrowheads="1"/>
          </p:cNvSpPr>
          <p:nvPr/>
        </p:nvSpPr>
        <p:spPr bwMode="auto">
          <a:xfrm>
            <a:off x="1511920" y="5045623"/>
            <a:ext cx="22240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r>
              <a:rPr lang="en-US" altLang="en-US" sz="1200" dirty="0">
                <a:cs typeface="Calibri" panose="020F0502020204030204" pitchFamily="34" charset="0"/>
              </a:rPr>
              <a:t>Res </a:t>
            </a:r>
            <a:r>
              <a:rPr lang="en-US" altLang="en-US" sz="1200" dirty="0" err="1">
                <a:cs typeface="Calibri" panose="020F0502020204030204" pitchFamily="34" charset="0"/>
              </a:rPr>
              <a:t>ipsa</a:t>
            </a:r>
            <a:r>
              <a:rPr lang="en-US" altLang="en-US" sz="1200" dirty="0">
                <a:cs typeface="Calibri" panose="020F0502020204030204" pitchFamily="34" charset="0"/>
              </a:rPr>
              <a:t> </a:t>
            </a:r>
            <a:r>
              <a:rPr lang="en-US" altLang="en-US" sz="1200" dirty="0" err="1">
                <a:cs typeface="Calibri" panose="020F0502020204030204" pitchFamily="34" charset="0"/>
              </a:rPr>
              <a:t>loquiter</a:t>
            </a:r>
            <a:endParaRPr lang="en-US" altLang="en-US" sz="1200" dirty="0">
              <a:cs typeface="Calibri" panose="020F0502020204030204" pitchFamily="34" charset="0"/>
            </a:endParaRPr>
          </a:p>
          <a:p>
            <a:r>
              <a:rPr lang="en-US" altLang="en-US" sz="1200" dirty="0">
                <a:cs typeface="Calibri" panose="020F0502020204030204" pitchFamily="34" charset="0"/>
              </a:rPr>
              <a:t>Res </a:t>
            </a:r>
            <a:r>
              <a:rPr lang="en-US" altLang="en-US" sz="1200" dirty="0" err="1">
                <a:cs typeface="Calibri" panose="020F0502020204030204" pitchFamily="34" charset="0"/>
              </a:rPr>
              <a:t>ipsa</a:t>
            </a:r>
            <a:r>
              <a:rPr lang="en-US" altLang="en-US" sz="1200" dirty="0">
                <a:cs typeface="Calibri" panose="020F0502020204030204" pitchFamily="34" charset="0"/>
              </a:rPr>
              <a:t> </a:t>
            </a:r>
            <a:r>
              <a:rPr lang="en-US" altLang="en-US" sz="1200" dirty="0" err="1">
                <a:cs typeface="Calibri" panose="020F0502020204030204" pitchFamily="34" charset="0"/>
              </a:rPr>
              <a:t>loquiter</a:t>
            </a:r>
            <a:endParaRPr lang="en-US" altLang="en-US" sz="1200" dirty="0">
              <a:cs typeface="Calibri" panose="020F0502020204030204" pitchFamily="34" charset="0"/>
            </a:endParaRPr>
          </a:p>
          <a:p>
            <a:r>
              <a:rPr lang="en-US" altLang="en-US" sz="1200" dirty="0">
                <a:cs typeface="Calibri" panose="020F0502020204030204" pitchFamily="34" charset="0"/>
              </a:rPr>
              <a:t>Res </a:t>
            </a:r>
            <a:r>
              <a:rPr lang="en-US" altLang="en-US" sz="1200" dirty="0" err="1">
                <a:cs typeface="Calibri" panose="020F0502020204030204" pitchFamily="34" charset="0"/>
              </a:rPr>
              <a:t>ipsa</a:t>
            </a:r>
            <a:r>
              <a:rPr lang="en-US" altLang="en-US" sz="1200" dirty="0">
                <a:cs typeface="Calibri" panose="020F0502020204030204" pitchFamily="34" charset="0"/>
              </a:rPr>
              <a:t> </a:t>
            </a:r>
            <a:r>
              <a:rPr lang="en-US" altLang="en-US" sz="1200" dirty="0" err="1">
                <a:cs typeface="Calibri" panose="020F0502020204030204" pitchFamily="34" charset="0"/>
              </a:rPr>
              <a:t>loquiter</a:t>
            </a:r>
            <a:endParaRPr lang="en-US" altLang="en-US" sz="1200" dirty="0">
              <a:cs typeface="Calibri" panose="020F0502020204030204" pitchFamily="34" charset="0"/>
            </a:endParaRPr>
          </a:p>
          <a:p>
            <a:pPr algn="ctr"/>
            <a:endParaRPr lang="en-US" altLang="en-US" sz="1200"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2A549C52-17C7-4B4A-8694-BDD24B383ED8}"/>
              </a:ext>
            </a:extLst>
          </p:cNvPr>
          <p:cNvSpPr/>
          <p:nvPr/>
        </p:nvSpPr>
        <p:spPr>
          <a:xfrm>
            <a:off x="14284" y="652621"/>
            <a:ext cx="3485326" cy="5321310"/>
          </a:xfrm>
          <a:prstGeom prst="rect">
            <a:avLst/>
          </a:prstGeom>
          <a:ln w="38100" cmpd="sng"/>
        </p:spPr>
        <p:style>
          <a:lnRef idx="2">
            <a:schemeClr val="accent2"/>
          </a:lnRef>
          <a:fillRef idx="1">
            <a:schemeClr val="lt1"/>
          </a:fillRef>
          <a:effectRef idx="0">
            <a:schemeClr val="accent2"/>
          </a:effectRef>
          <a:fontRef idx="minor">
            <a:schemeClr val="dk1"/>
          </a:fontRef>
        </p:style>
        <p:txBody>
          <a:bodyPr anchor="ctr"/>
          <a:lstStyle/>
          <a:p>
            <a:pPr algn="ctr">
              <a:defRPr/>
            </a:pPr>
            <a:r>
              <a:rPr lang="en-US" sz="1200" dirty="0">
                <a:latin typeface="Arial"/>
                <a:cs typeface="Arial"/>
              </a:rPr>
              <a:t> </a:t>
            </a:r>
          </a:p>
        </p:txBody>
      </p:sp>
      <p:sp>
        <p:nvSpPr>
          <p:cNvPr id="19" name="Rectangle 18">
            <a:extLst>
              <a:ext uri="{FF2B5EF4-FFF2-40B4-BE49-F238E27FC236}">
                <a16:creationId xmlns:a16="http://schemas.microsoft.com/office/drawing/2014/main" id="{3487CA04-F41B-4BDD-BF32-5360DBD1222D}"/>
              </a:ext>
            </a:extLst>
          </p:cNvPr>
          <p:cNvSpPr/>
          <p:nvPr/>
        </p:nvSpPr>
        <p:spPr>
          <a:xfrm>
            <a:off x="5244" y="811748"/>
            <a:ext cx="3440615" cy="370989"/>
          </a:xfrm>
          <a:prstGeom prst="rect">
            <a:avLst/>
          </a:prstGeom>
          <a:solidFill>
            <a:schemeClr val="accent2"/>
          </a:solidFill>
          <a:ln w="571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latin typeface="Arial"/>
                <a:cs typeface="Arial"/>
              </a:rPr>
              <a:t> </a:t>
            </a:r>
            <a:r>
              <a:rPr lang="en-US" sz="2400" b="1" dirty="0">
                <a:latin typeface="Calibri" panose="020F0502020204030204" pitchFamily="34" charset="0"/>
                <a:ea typeface="Calibri" panose="020F0502020204030204" pitchFamily="34" charset="0"/>
                <a:cs typeface="Calibri" panose="020F0502020204030204" pitchFamily="34" charset="0"/>
              </a:rPr>
              <a:t>Introduction</a:t>
            </a:r>
          </a:p>
        </p:txBody>
      </p:sp>
      <p:sp>
        <p:nvSpPr>
          <p:cNvPr id="20" name="Rectangle 19">
            <a:extLst>
              <a:ext uri="{FF2B5EF4-FFF2-40B4-BE49-F238E27FC236}">
                <a16:creationId xmlns:a16="http://schemas.microsoft.com/office/drawing/2014/main" id="{96D520A6-60DD-4170-952B-E1E95A27B1F1}"/>
              </a:ext>
            </a:extLst>
          </p:cNvPr>
          <p:cNvSpPr/>
          <p:nvPr/>
        </p:nvSpPr>
        <p:spPr>
          <a:xfrm>
            <a:off x="28709" y="2259506"/>
            <a:ext cx="3400292" cy="358641"/>
          </a:xfrm>
          <a:prstGeom prst="rect">
            <a:avLst/>
          </a:prstGeom>
          <a:solidFill>
            <a:schemeClr val="accent2"/>
          </a:solidFill>
          <a:ln w="571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Case presentation</a:t>
            </a:r>
          </a:p>
        </p:txBody>
      </p:sp>
      <p:sp>
        <p:nvSpPr>
          <p:cNvPr id="26" name="TextBox 25">
            <a:extLst>
              <a:ext uri="{FF2B5EF4-FFF2-40B4-BE49-F238E27FC236}">
                <a16:creationId xmlns:a16="http://schemas.microsoft.com/office/drawing/2014/main" id="{DA5D3C6E-089A-4221-8F7C-16C941A8F425}"/>
              </a:ext>
            </a:extLst>
          </p:cNvPr>
          <p:cNvSpPr txBox="1"/>
          <p:nvPr/>
        </p:nvSpPr>
        <p:spPr>
          <a:xfrm>
            <a:off x="-9473" y="1077827"/>
            <a:ext cx="3373174" cy="1200329"/>
          </a:xfrm>
          <a:prstGeom prst="rect">
            <a:avLst/>
          </a:prstGeom>
          <a:noFill/>
        </p:spPr>
        <p:txBody>
          <a:bodyPr>
            <a:spAutoFit/>
          </a:bodyPr>
          <a:lstStyle/>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 res ipsa loquitur res ipsa loquitur</a:t>
            </a:r>
            <a:endParaRPr lang="en-US" dirty="0">
              <a:solidFill>
                <a:srgbClr val="000000"/>
              </a:solidFill>
              <a:latin typeface="Calibri" panose="020F0502020204030204" pitchFamily="34" charset="0"/>
              <a:ea typeface="ＭＳ Ｐゴシック" charset="0"/>
              <a:cs typeface="Calibri" panose="020F0502020204030204" pitchFamily="34" charset="0"/>
            </a:endParaRPr>
          </a:p>
        </p:txBody>
      </p:sp>
      <p:sp>
        <p:nvSpPr>
          <p:cNvPr id="3" name="TextBox 2">
            <a:extLst>
              <a:ext uri="{FF2B5EF4-FFF2-40B4-BE49-F238E27FC236}">
                <a16:creationId xmlns:a16="http://schemas.microsoft.com/office/drawing/2014/main" id="{879C4C57-AB1F-4AD7-8DDB-BAFD2A08DF2C}"/>
              </a:ext>
            </a:extLst>
          </p:cNvPr>
          <p:cNvSpPr txBox="1"/>
          <p:nvPr/>
        </p:nvSpPr>
        <p:spPr>
          <a:xfrm>
            <a:off x="8713" y="2545511"/>
            <a:ext cx="3373174" cy="3416320"/>
          </a:xfrm>
          <a:prstGeom prst="rect">
            <a:avLst/>
          </a:prstGeom>
          <a:noFill/>
        </p:spPr>
        <p:txBody>
          <a:bodyPr>
            <a:spAutoFit/>
          </a:bodyPr>
          <a:lstStyle/>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a:t>
            </a:r>
            <a:endParaRPr lang="en-US" dirty="0">
              <a:solidFill>
                <a:srgbClr val="000000"/>
              </a:solidFill>
              <a:latin typeface="Calibri" panose="020F0502020204030204" pitchFamily="34" charset="0"/>
              <a:ea typeface="ＭＳ Ｐゴシック" charset="0"/>
              <a:cs typeface="Calibri" panose="020F0502020204030204" pitchFamily="34" charset="0"/>
            </a:endParaRPr>
          </a:p>
        </p:txBody>
      </p:sp>
      <p:sp>
        <p:nvSpPr>
          <p:cNvPr id="32" name="Rectangle 31">
            <a:extLst>
              <a:ext uri="{FF2B5EF4-FFF2-40B4-BE49-F238E27FC236}">
                <a16:creationId xmlns:a16="http://schemas.microsoft.com/office/drawing/2014/main" id="{A2DF6842-9E32-40C8-A5FF-91E5A255A3E4}"/>
              </a:ext>
            </a:extLst>
          </p:cNvPr>
          <p:cNvSpPr/>
          <p:nvPr/>
        </p:nvSpPr>
        <p:spPr>
          <a:xfrm>
            <a:off x="3482090" y="996871"/>
            <a:ext cx="3339317" cy="4977060"/>
          </a:xfrm>
          <a:prstGeom prst="rect">
            <a:avLst/>
          </a:prstGeom>
          <a:ln w="38100" cmpd="sng"/>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dirty="0"/>
          </a:p>
        </p:txBody>
      </p:sp>
      <p:pic>
        <p:nvPicPr>
          <p:cNvPr id="9" name="Picture 13">
            <a:extLst>
              <a:ext uri="{FF2B5EF4-FFF2-40B4-BE49-F238E27FC236}">
                <a16:creationId xmlns:a16="http://schemas.microsoft.com/office/drawing/2014/main" id="{1F4DFE5C-B503-407A-A639-21941315040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3598037" y="6502530"/>
            <a:ext cx="3216536" cy="203213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4" name="Rectangle 33">
            <a:extLst>
              <a:ext uri="{FF2B5EF4-FFF2-40B4-BE49-F238E27FC236}">
                <a16:creationId xmlns:a16="http://schemas.microsoft.com/office/drawing/2014/main" id="{6EEE1AE2-2B33-4691-ADE0-F3939A211457}"/>
              </a:ext>
            </a:extLst>
          </p:cNvPr>
          <p:cNvSpPr/>
          <p:nvPr/>
        </p:nvSpPr>
        <p:spPr>
          <a:xfrm>
            <a:off x="8714" y="6493812"/>
            <a:ext cx="3500179" cy="2053288"/>
          </a:xfrm>
          <a:prstGeom prst="rect">
            <a:avLst/>
          </a:prstGeom>
          <a:ln w="38100" cmpd="sng"/>
        </p:spPr>
        <p:style>
          <a:lnRef idx="2">
            <a:schemeClr val="accent2"/>
          </a:lnRef>
          <a:fillRef idx="1">
            <a:schemeClr val="lt1"/>
          </a:fillRef>
          <a:effectRef idx="0">
            <a:schemeClr val="accent2"/>
          </a:effectRef>
          <a:fontRef idx="minor">
            <a:schemeClr val="dk1"/>
          </a:fontRef>
        </p:style>
        <p:txBody>
          <a:bodyPr anchor="ctr"/>
          <a:lstStyle/>
          <a:p>
            <a:pPr algn="ctr">
              <a:defRPr/>
            </a:pPr>
            <a:r>
              <a:rPr lang="en-US" baseline="30000" dirty="0"/>
              <a:t> </a:t>
            </a:r>
            <a:endParaRPr lang="en-US" dirty="0"/>
          </a:p>
        </p:txBody>
      </p:sp>
      <p:sp>
        <p:nvSpPr>
          <p:cNvPr id="39" name="Rectangle 38">
            <a:extLst>
              <a:ext uri="{FF2B5EF4-FFF2-40B4-BE49-F238E27FC236}">
                <a16:creationId xmlns:a16="http://schemas.microsoft.com/office/drawing/2014/main" id="{7CB5664F-089D-4D78-8D95-671A393224DE}"/>
              </a:ext>
            </a:extLst>
          </p:cNvPr>
          <p:cNvSpPr/>
          <p:nvPr/>
        </p:nvSpPr>
        <p:spPr>
          <a:xfrm>
            <a:off x="14387" y="9243983"/>
            <a:ext cx="3467704" cy="2876501"/>
          </a:xfrm>
          <a:prstGeom prst="rect">
            <a:avLst/>
          </a:prstGeom>
          <a:solidFill>
            <a:schemeClr val="tx1"/>
          </a:solidFill>
          <a:ln w="38100" cmpd="sng">
            <a:solidFill>
              <a:schemeClr val="accent2"/>
            </a:solidFill>
          </a:ln>
        </p:spPr>
        <p:style>
          <a:lnRef idx="2">
            <a:schemeClr val="accent2"/>
          </a:lnRef>
          <a:fillRef idx="1">
            <a:schemeClr val="lt1"/>
          </a:fillRef>
          <a:effectRef idx="0">
            <a:schemeClr val="accent2"/>
          </a:effectRef>
          <a:fontRef idx="minor">
            <a:schemeClr val="dk1"/>
          </a:fontRef>
        </p:style>
        <p:txBody>
          <a:bodyPr anchor="ctr"/>
          <a:lstStyle/>
          <a:p>
            <a:pPr marL="2057400" lvl="4" indent="-228600" algn="ctr">
              <a:defRPr/>
            </a:pPr>
            <a:endParaRPr lang="en-US">
              <a:solidFill>
                <a:schemeClr val="bg1"/>
              </a:solidFill>
              <a:ea typeface="ＭＳ Ｐゴシック" charset="0"/>
              <a:cs typeface="ＭＳ Ｐゴシック" charset="0"/>
            </a:endParaRPr>
          </a:p>
        </p:txBody>
      </p:sp>
      <p:sp>
        <p:nvSpPr>
          <p:cNvPr id="83" name="TextBox 82">
            <a:extLst>
              <a:ext uri="{FF2B5EF4-FFF2-40B4-BE49-F238E27FC236}">
                <a16:creationId xmlns:a16="http://schemas.microsoft.com/office/drawing/2014/main" id="{7216A7C8-C057-4E12-833D-0E96275F5597}"/>
              </a:ext>
            </a:extLst>
          </p:cNvPr>
          <p:cNvSpPr txBox="1"/>
          <p:nvPr/>
        </p:nvSpPr>
        <p:spPr>
          <a:xfrm>
            <a:off x="0" y="9337116"/>
            <a:ext cx="3363701" cy="2739211"/>
          </a:xfrm>
          <a:prstGeom prst="rect">
            <a:avLst/>
          </a:prstGeom>
          <a:noFill/>
        </p:spPr>
        <p:txBody>
          <a:bodyPr wrap="square">
            <a:spAutoFit/>
          </a:bodyPr>
          <a:lstStyle/>
          <a:p>
            <a:pPr>
              <a:defRPr/>
            </a:pPr>
            <a:r>
              <a:rPr lang="en-GB" sz="1600" dirty="0">
                <a:solidFill>
                  <a:schemeClr val="bg1"/>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 res ipsa loquitur res ipsa loquitur res ipsa loquitur res ipsa loquitur res ipsa loquitur res ipsa loquitur res ipsa loquitur res ipsa loquitur res ipsa loquitur res ipsa loquitur res ipsa loquitur res ipsa loquitur res ipsa loquitur res ipsa loquitur res ipsa</a:t>
            </a:r>
          </a:p>
          <a:p>
            <a:pPr>
              <a:defRPr/>
            </a:pPr>
            <a:endParaRPr lang="en-US" sz="1200" dirty="0">
              <a:solidFill>
                <a:srgbClr val="FFFFFF"/>
              </a:solidFill>
              <a:latin typeface="Arial"/>
              <a:ea typeface="ＭＳ Ｐゴシック" charset="0"/>
              <a:cs typeface="Arial"/>
            </a:endParaRPr>
          </a:p>
        </p:txBody>
      </p:sp>
      <p:graphicFrame>
        <p:nvGraphicFramePr>
          <p:cNvPr id="13" name="Chart 12">
            <a:extLst>
              <a:ext uri="{FF2B5EF4-FFF2-40B4-BE49-F238E27FC236}">
                <a16:creationId xmlns:a16="http://schemas.microsoft.com/office/drawing/2014/main" id="{C457C058-9C32-4CC1-A7E8-2DC7F8AF4BF5}"/>
              </a:ext>
            </a:extLst>
          </p:cNvPr>
          <p:cNvGraphicFramePr/>
          <p:nvPr>
            <p:extLst>
              <p:ext uri="{D42A27DB-BD31-4B8C-83A1-F6EECF244321}">
                <p14:modId xmlns:p14="http://schemas.microsoft.com/office/powerpoint/2010/main" val="256854135"/>
              </p:ext>
            </p:extLst>
          </p:nvPr>
        </p:nvGraphicFramePr>
        <p:xfrm>
          <a:off x="126346" y="6598951"/>
          <a:ext cx="3255541" cy="1948149"/>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9B105C7C-209E-40E5-9160-14D90C1F0801}"/>
              </a:ext>
            </a:extLst>
          </p:cNvPr>
          <p:cNvSpPr/>
          <p:nvPr/>
        </p:nvSpPr>
        <p:spPr>
          <a:xfrm>
            <a:off x="0" y="0"/>
            <a:ext cx="6814573" cy="794311"/>
          </a:xfrm>
          <a:prstGeom prst="rect">
            <a:avLst/>
          </a:prstGeom>
          <a:ln w="57150">
            <a:solidFill>
              <a:schemeClr val="tx2"/>
            </a:solidFill>
          </a:ln>
          <a:effectLst>
            <a:softEdge rad="12700"/>
          </a:effectLst>
        </p:spPr>
        <p:style>
          <a:lnRef idx="1">
            <a:schemeClr val="accent2"/>
          </a:lnRef>
          <a:fillRef idx="3">
            <a:schemeClr val="accent2"/>
          </a:fillRef>
          <a:effectRef idx="2">
            <a:schemeClr val="accent2"/>
          </a:effectRef>
          <a:fontRef idx="minor">
            <a:schemeClr val="lt1"/>
          </a:fontRef>
        </p:style>
        <p:txBody>
          <a:bodyPr anchor="ct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a:r>
              <a:rPr lang="en-US" altLang="en-US" sz="1800" dirty="0" err="1">
                <a:solidFill>
                  <a:schemeClr val="bg1"/>
                </a:solidFill>
                <a:latin typeface="Arial" panose="020B0604020202020204" pitchFamily="34" charset="0"/>
                <a:cs typeface="Arial" panose="020B0604020202020204" pitchFamily="34" charset="0"/>
              </a:rPr>
              <a:t>Eposter</a:t>
            </a:r>
            <a:r>
              <a:rPr lang="en-US" altLang="en-US" sz="1800" dirty="0">
                <a:solidFill>
                  <a:schemeClr val="bg1"/>
                </a:solidFill>
                <a:latin typeface="Arial" panose="020B0604020202020204" pitchFamily="34" charset="0"/>
                <a:cs typeface="Arial" panose="020B0604020202020204" pitchFamily="34" charset="0"/>
              </a:rPr>
              <a:t> title</a:t>
            </a:r>
          </a:p>
          <a:p>
            <a:pPr algn="ctr"/>
            <a:r>
              <a:rPr lang="en-US" altLang="en-US" sz="1800" dirty="0">
                <a:solidFill>
                  <a:schemeClr val="bg1"/>
                </a:solidFill>
                <a:latin typeface="Arial" panose="020B0604020202020204" pitchFamily="34" charset="0"/>
                <a:cs typeface="Arial" panose="020B0604020202020204" pitchFamily="34" charset="0"/>
              </a:rPr>
              <a:t>Your name, Unit </a:t>
            </a:r>
            <a:r>
              <a:rPr lang="en-US" altLang="en-US" sz="1800" dirty="0">
                <a:solidFill>
                  <a:schemeClr val="bg1"/>
                </a:solidFill>
                <a:latin typeface="Arial" panose="020B0604020202020204" pitchFamily="34" charset="0"/>
                <a:sym typeface="Zapf Dingbats" pitchFamily="6" charset="2"/>
              </a:rPr>
              <a:t>here</a:t>
            </a:r>
            <a:endParaRPr lang="en-US" altLang="en-US" sz="1800" dirty="0">
              <a:solidFill>
                <a:schemeClr val="bg1"/>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C5FC39AD-755C-7FA0-9523-BA256B529316}"/>
              </a:ext>
            </a:extLst>
          </p:cNvPr>
          <p:cNvGrpSpPr/>
          <p:nvPr/>
        </p:nvGrpSpPr>
        <p:grpSpPr>
          <a:xfrm>
            <a:off x="126346" y="-59171"/>
            <a:ext cx="6571840" cy="901917"/>
            <a:chOff x="155406" y="763444"/>
            <a:chExt cx="6571840" cy="901917"/>
          </a:xfrm>
        </p:grpSpPr>
        <p:pic>
          <p:nvPicPr>
            <p:cNvPr id="4" name="Picture 48">
              <a:extLst>
                <a:ext uri="{FF2B5EF4-FFF2-40B4-BE49-F238E27FC236}">
                  <a16:creationId xmlns:a16="http://schemas.microsoft.com/office/drawing/2014/main" id="{0E17E3D0-D877-4DD9-8105-13C46A569BE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bwMode="auto">
            <a:xfrm>
              <a:off x="6035005" y="873488"/>
              <a:ext cx="692241" cy="692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a:extLst>
                <a:ext uri="{FF2B5EF4-FFF2-40B4-BE49-F238E27FC236}">
                  <a16:creationId xmlns:a16="http://schemas.microsoft.com/office/drawing/2014/main" id="{3CB899D2-7ED3-5EB6-F55E-C1174CBCC1A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55406" y="763444"/>
              <a:ext cx="901917" cy="901917"/>
            </a:xfrm>
            <a:prstGeom prst="rect">
              <a:avLst/>
            </a:prstGeom>
          </p:spPr>
        </p:pic>
      </p:grpSp>
      <p:sp>
        <p:nvSpPr>
          <p:cNvPr id="24" name="Rectangle 23">
            <a:extLst>
              <a:ext uri="{FF2B5EF4-FFF2-40B4-BE49-F238E27FC236}">
                <a16:creationId xmlns:a16="http://schemas.microsoft.com/office/drawing/2014/main" id="{799D1145-CAA6-AFF3-E962-49FD487BEADA}"/>
              </a:ext>
            </a:extLst>
          </p:cNvPr>
          <p:cNvSpPr/>
          <p:nvPr/>
        </p:nvSpPr>
        <p:spPr>
          <a:xfrm>
            <a:off x="3582737" y="9256423"/>
            <a:ext cx="3260877" cy="1261885"/>
          </a:xfrm>
          <a:prstGeom prst="rect">
            <a:avLst/>
          </a:prstGeom>
          <a:solidFill>
            <a:schemeClr val="tx1"/>
          </a:solidFill>
          <a:ln w="38100" cmpd="sng">
            <a:solidFill>
              <a:schemeClr val="accent2"/>
            </a:solidFill>
          </a:ln>
        </p:spPr>
        <p:style>
          <a:lnRef idx="2">
            <a:schemeClr val="accent2"/>
          </a:lnRef>
          <a:fillRef idx="1">
            <a:schemeClr val="lt1"/>
          </a:fillRef>
          <a:effectRef idx="0">
            <a:schemeClr val="accent2"/>
          </a:effectRef>
          <a:fontRef idx="minor">
            <a:schemeClr val="dk1"/>
          </a:fontRef>
        </p:style>
        <p:txBody>
          <a:bodyPr anchor="ctr"/>
          <a:lstStyle/>
          <a:p>
            <a:pPr marL="2057400" lvl="4" indent="-228600" algn="ctr">
              <a:defRPr/>
            </a:pPr>
            <a:endParaRPr lang="en-US">
              <a:solidFill>
                <a:schemeClr val="bg1"/>
              </a:solidFill>
              <a:ea typeface="ＭＳ Ｐゴシック" charset="0"/>
              <a:cs typeface="ＭＳ Ｐゴシック" charset="0"/>
            </a:endParaRPr>
          </a:p>
        </p:txBody>
      </p:sp>
      <p:sp>
        <p:nvSpPr>
          <p:cNvPr id="27" name="TextBox 26">
            <a:extLst>
              <a:ext uri="{FF2B5EF4-FFF2-40B4-BE49-F238E27FC236}">
                <a16:creationId xmlns:a16="http://schemas.microsoft.com/office/drawing/2014/main" id="{7E5DF056-B568-9C7A-C8B3-7E22CDF3CFF4}"/>
              </a:ext>
            </a:extLst>
          </p:cNvPr>
          <p:cNvSpPr txBox="1"/>
          <p:nvPr/>
        </p:nvSpPr>
        <p:spPr>
          <a:xfrm>
            <a:off x="3545204" y="9337116"/>
            <a:ext cx="3353727" cy="1261884"/>
          </a:xfrm>
          <a:prstGeom prst="rect">
            <a:avLst/>
          </a:prstGeom>
          <a:noFill/>
        </p:spPr>
        <p:txBody>
          <a:bodyPr wrap="square">
            <a:spAutoFit/>
          </a:bodyPr>
          <a:lstStyle/>
          <a:p>
            <a:pPr marL="285750" indent="-285750">
              <a:buFont typeface="Wingdings" panose="05000000000000000000" pitchFamily="2" charset="2"/>
              <a:buChar char="Ø"/>
              <a:defRPr/>
            </a:pPr>
            <a:r>
              <a:rPr lang="en-GB" sz="1600" dirty="0">
                <a:solidFill>
                  <a:schemeClr val="bg1"/>
                </a:solidFill>
                <a:latin typeface="Calibri" panose="020F0502020204030204" pitchFamily="34" charset="0"/>
                <a:ea typeface="ＭＳ Ｐゴシック" charset="0"/>
                <a:cs typeface="Calibri" panose="020F0502020204030204" pitchFamily="34" charset="0"/>
              </a:rPr>
              <a:t>res </a:t>
            </a:r>
            <a:r>
              <a:rPr lang="en-GB" sz="1600" dirty="0" err="1">
                <a:solidFill>
                  <a:schemeClr val="bg1"/>
                </a:solidFill>
                <a:latin typeface="Calibri" panose="020F0502020204030204" pitchFamily="34" charset="0"/>
                <a:ea typeface="ＭＳ Ｐゴシック" charset="0"/>
                <a:cs typeface="Calibri" panose="020F0502020204030204" pitchFamily="34" charset="0"/>
              </a:rPr>
              <a:t>ipsa</a:t>
            </a:r>
            <a:r>
              <a:rPr lang="en-GB" sz="1600" dirty="0">
                <a:solidFill>
                  <a:schemeClr val="bg1"/>
                </a:solidFill>
                <a:latin typeface="Calibri" panose="020F0502020204030204" pitchFamily="34" charset="0"/>
                <a:ea typeface="ＭＳ Ｐゴシック" charset="0"/>
                <a:cs typeface="Calibri" panose="020F0502020204030204" pitchFamily="34" charset="0"/>
              </a:rPr>
              <a:t> loquitur res </a:t>
            </a:r>
            <a:r>
              <a:rPr lang="en-GB" sz="1600" dirty="0" err="1">
                <a:solidFill>
                  <a:schemeClr val="bg1"/>
                </a:solidFill>
                <a:latin typeface="Calibri" panose="020F0502020204030204" pitchFamily="34" charset="0"/>
                <a:ea typeface="ＭＳ Ｐゴシック" charset="0"/>
                <a:cs typeface="Calibri" panose="020F0502020204030204" pitchFamily="34" charset="0"/>
              </a:rPr>
              <a:t>ipsa</a:t>
            </a:r>
            <a:r>
              <a:rPr lang="en-GB" sz="1600" dirty="0">
                <a:solidFill>
                  <a:schemeClr val="bg1"/>
                </a:solidFill>
                <a:latin typeface="Calibri" panose="020F0502020204030204" pitchFamily="34" charset="0"/>
                <a:ea typeface="ＭＳ Ｐゴシック" charset="0"/>
                <a:cs typeface="Calibri" panose="020F0502020204030204" pitchFamily="34" charset="0"/>
              </a:rPr>
              <a:t> loquitur res </a:t>
            </a:r>
            <a:r>
              <a:rPr lang="en-GB" sz="1600" dirty="0" err="1">
                <a:solidFill>
                  <a:schemeClr val="bg1"/>
                </a:solidFill>
                <a:latin typeface="Calibri" panose="020F0502020204030204" pitchFamily="34" charset="0"/>
                <a:ea typeface="ＭＳ Ｐゴシック" charset="0"/>
                <a:cs typeface="Calibri" panose="020F0502020204030204" pitchFamily="34" charset="0"/>
              </a:rPr>
              <a:t>ipsa</a:t>
            </a:r>
            <a:r>
              <a:rPr lang="en-GB" sz="1600" dirty="0">
                <a:solidFill>
                  <a:schemeClr val="bg1"/>
                </a:solidFill>
                <a:latin typeface="Calibri" panose="020F0502020204030204" pitchFamily="34" charset="0"/>
                <a:ea typeface="ＭＳ Ｐゴシック" charset="0"/>
                <a:cs typeface="Calibri" panose="020F0502020204030204" pitchFamily="34" charset="0"/>
              </a:rPr>
              <a:t> loquitur res </a:t>
            </a:r>
            <a:r>
              <a:rPr lang="en-GB" sz="1600" dirty="0" err="1">
                <a:solidFill>
                  <a:schemeClr val="bg1"/>
                </a:solidFill>
                <a:latin typeface="Calibri" panose="020F0502020204030204" pitchFamily="34" charset="0"/>
                <a:ea typeface="ＭＳ Ｐゴシック" charset="0"/>
                <a:cs typeface="Calibri" panose="020F0502020204030204" pitchFamily="34" charset="0"/>
              </a:rPr>
              <a:t>ipsa</a:t>
            </a:r>
            <a:r>
              <a:rPr lang="en-GB" sz="1600" dirty="0">
                <a:solidFill>
                  <a:schemeClr val="bg1"/>
                </a:solidFill>
                <a:latin typeface="Calibri" panose="020F0502020204030204" pitchFamily="34" charset="0"/>
                <a:ea typeface="ＭＳ Ｐゴシック" charset="0"/>
                <a:cs typeface="Calibri" panose="020F0502020204030204" pitchFamily="34" charset="0"/>
              </a:rPr>
              <a:t> loquitur</a:t>
            </a:r>
          </a:p>
          <a:p>
            <a:pPr marL="285750" indent="-285750">
              <a:buFont typeface="Wingdings" panose="05000000000000000000" pitchFamily="2" charset="2"/>
              <a:buChar char="Ø"/>
              <a:defRPr/>
            </a:pPr>
            <a:r>
              <a:rPr lang="en-GB" sz="1600" dirty="0">
                <a:solidFill>
                  <a:schemeClr val="bg1"/>
                </a:solidFill>
                <a:latin typeface="Calibri" panose="020F0502020204030204" pitchFamily="34" charset="0"/>
                <a:ea typeface="ＭＳ Ｐゴシック" charset="0"/>
                <a:cs typeface="Calibri" panose="020F0502020204030204" pitchFamily="34" charset="0"/>
              </a:rPr>
              <a:t>res ipsa loquitur res ipsa loquitur res ipsa loquitur</a:t>
            </a:r>
            <a:endParaRPr lang="en-US" sz="1200" dirty="0">
              <a:solidFill>
                <a:schemeClr val="bg1"/>
              </a:solidFill>
              <a:latin typeface="Arial"/>
              <a:ea typeface="ＭＳ Ｐゴシック" charset="0"/>
              <a:cs typeface="Arial"/>
            </a:endParaRPr>
          </a:p>
          <a:p>
            <a:pPr>
              <a:defRPr/>
            </a:pPr>
            <a:r>
              <a:rPr lang="en-US" sz="1200" dirty="0">
                <a:solidFill>
                  <a:srgbClr val="FFFFFF"/>
                </a:solidFill>
                <a:latin typeface="Arial"/>
                <a:ea typeface="ＭＳ Ｐゴシック" charset="0"/>
                <a:cs typeface="Arial"/>
              </a:rPr>
              <a:t> </a:t>
            </a:r>
          </a:p>
        </p:txBody>
      </p:sp>
      <p:sp>
        <p:nvSpPr>
          <p:cNvPr id="10" name="TextBox 9">
            <a:extLst>
              <a:ext uri="{FF2B5EF4-FFF2-40B4-BE49-F238E27FC236}">
                <a16:creationId xmlns:a16="http://schemas.microsoft.com/office/drawing/2014/main" id="{FF929EE8-61B3-498A-B176-A38CB60990AA}"/>
              </a:ext>
            </a:extLst>
          </p:cNvPr>
          <p:cNvSpPr txBox="1"/>
          <p:nvPr/>
        </p:nvSpPr>
        <p:spPr>
          <a:xfrm>
            <a:off x="166820" y="8534660"/>
            <a:ext cx="3196881" cy="369332"/>
          </a:xfrm>
          <a:prstGeom prst="rect">
            <a:avLst/>
          </a:prstGeom>
          <a:noFill/>
        </p:spPr>
        <p:txBody>
          <a:bodyPr wrap="square" rtlCol="0">
            <a:spAutoFit/>
          </a:bodyPr>
          <a:lstStyle/>
          <a:p>
            <a:pPr algn="ctr"/>
            <a:r>
              <a:rPr lang="en-GB" dirty="0">
                <a:latin typeface="Calibri" panose="020F0502020204030204" pitchFamily="34" charset="0"/>
                <a:ea typeface="Calibri" panose="020F0502020204030204" pitchFamily="34" charset="0"/>
                <a:cs typeface="Calibri" panose="020F0502020204030204" pitchFamily="34" charset="0"/>
              </a:rPr>
              <a:t>Figure 1: res ipsa loquitur res</a:t>
            </a:r>
          </a:p>
        </p:txBody>
      </p:sp>
      <p:sp>
        <p:nvSpPr>
          <p:cNvPr id="30" name="TextBox 29">
            <a:extLst>
              <a:ext uri="{FF2B5EF4-FFF2-40B4-BE49-F238E27FC236}">
                <a16:creationId xmlns:a16="http://schemas.microsoft.com/office/drawing/2014/main" id="{6438B3AF-0709-EB95-5E6C-D2EAE8009629}"/>
              </a:ext>
            </a:extLst>
          </p:cNvPr>
          <p:cNvSpPr txBox="1"/>
          <p:nvPr/>
        </p:nvSpPr>
        <p:spPr>
          <a:xfrm>
            <a:off x="3605927" y="1289050"/>
            <a:ext cx="3092259" cy="4524315"/>
          </a:xfrm>
          <a:prstGeom prst="rect">
            <a:avLst/>
          </a:prstGeom>
          <a:noFill/>
        </p:spPr>
        <p:txBody>
          <a:bodyPr wrap="square" rtlCol="0">
            <a:spAutoFit/>
          </a:bodyPr>
          <a:lstStyle/>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 res ipsa loquitur res ipsa loquitur res ipsa loquitur res ipsa loquitur</a:t>
            </a:r>
          </a:p>
          <a:p>
            <a:pPr>
              <a:defRPr/>
            </a:pPr>
            <a:r>
              <a:rPr lang="en-GB" dirty="0">
                <a:solidFill>
                  <a:srgbClr val="000000"/>
                </a:solidFill>
                <a:latin typeface="Calibri" panose="020F0502020204030204" pitchFamily="34" charset="0"/>
                <a:ea typeface="ＭＳ Ｐゴシック" charset="0"/>
                <a:cs typeface="Calibri" panose="020F0502020204030204" pitchFamily="34" charset="0"/>
              </a:rPr>
              <a:t>res ipsa loquitur res ipsa loquitur</a:t>
            </a:r>
            <a:endParaRPr lang="en-US" dirty="0">
              <a:solidFill>
                <a:srgbClr val="000000"/>
              </a:solidFill>
              <a:latin typeface="Calibri" panose="020F0502020204030204" pitchFamily="34" charset="0"/>
              <a:ea typeface="ＭＳ Ｐゴシック" charset="0"/>
              <a:cs typeface="Calibri" panose="020F0502020204030204" pitchFamily="34" charset="0"/>
            </a:endParaRPr>
          </a:p>
        </p:txBody>
      </p:sp>
      <p:sp>
        <p:nvSpPr>
          <p:cNvPr id="31" name="TextBox 30">
            <a:extLst>
              <a:ext uri="{FF2B5EF4-FFF2-40B4-BE49-F238E27FC236}">
                <a16:creationId xmlns:a16="http://schemas.microsoft.com/office/drawing/2014/main" id="{BD6C52DE-8F24-B4C1-FFC2-3A42B200B47C}"/>
              </a:ext>
            </a:extLst>
          </p:cNvPr>
          <p:cNvSpPr txBox="1"/>
          <p:nvPr/>
        </p:nvSpPr>
        <p:spPr>
          <a:xfrm>
            <a:off x="3596238" y="8534660"/>
            <a:ext cx="3196881" cy="369332"/>
          </a:xfrm>
          <a:prstGeom prst="rect">
            <a:avLst/>
          </a:prstGeom>
          <a:noFill/>
        </p:spPr>
        <p:txBody>
          <a:bodyPr wrap="square" rtlCol="0">
            <a:spAutoFit/>
          </a:bodyPr>
          <a:lstStyle/>
          <a:p>
            <a:pPr algn="ctr"/>
            <a:r>
              <a:rPr lang="en-GB" dirty="0">
                <a:latin typeface="Calibri" panose="020F0502020204030204" pitchFamily="34" charset="0"/>
                <a:ea typeface="Calibri" panose="020F0502020204030204" pitchFamily="34" charset="0"/>
                <a:cs typeface="Calibri" panose="020F0502020204030204" pitchFamily="34" charset="0"/>
              </a:rPr>
              <a:t>Figure 2: res ipsa loquitur res</a:t>
            </a:r>
          </a:p>
        </p:txBody>
      </p:sp>
      <p:sp>
        <p:nvSpPr>
          <p:cNvPr id="36" name="Rectangle 35">
            <a:extLst>
              <a:ext uri="{FF2B5EF4-FFF2-40B4-BE49-F238E27FC236}">
                <a16:creationId xmlns:a16="http://schemas.microsoft.com/office/drawing/2014/main" id="{AB272D0D-9CE4-400A-8502-EDCCC8BDF1B6}"/>
              </a:ext>
            </a:extLst>
          </p:cNvPr>
          <p:cNvSpPr/>
          <p:nvPr/>
        </p:nvSpPr>
        <p:spPr>
          <a:xfrm>
            <a:off x="3559922" y="10566790"/>
            <a:ext cx="3292766" cy="357940"/>
          </a:xfrm>
          <a:prstGeom prst="rect">
            <a:avLst/>
          </a:prstGeom>
          <a:solidFill>
            <a:schemeClr val="accent2"/>
          </a:solidFill>
        </p:spPr>
        <p:style>
          <a:lnRef idx="2">
            <a:schemeClr val="dk1"/>
          </a:lnRef>
          <a:fillRef idx="1">
            <a:schemeClr val="lt1"/>
          </a:fillRef>
          <a:effectRef idx="0">
            <a:schemeClr val="dk1"/>
          </a:effectRef>
          <a:fontRef idx="minor">
            <a:schemeClr val="dk1"/>
          </a:fontRef>
        </p:style>
        <p:txBody>
          <a:bodyPr anchor="ctr"/>
          <a:lstStyle/>
          <a:p>
            <a:pPr algn="ctr">
              <a:defRPr/>
            </a:pPr>
            <a:r>
              <a:rPr lang="en-US" sz="2400" b="1" dirty="0">
                <a:latin typeface="Calibri" panose="020F0502020204030204" pitchFamily="34" charset="0"/>
                <a:ea typeface="Calibri" panose="020F0502020204030204" pitchFamily="34" charset="0"/>
                <a:cs typeface="Calibri" panose="020F0502020204030204" pitchFamily="34" charset="0"/>
              </a:rPr>
              <a:t>References / QR</a:t>
            </a:r>
          </a:p>
        </p:txBody>
      </p:sp>
      <p:sp>
        <p:nvSpPr>
          <p:cNvPr id="37" name="Rectangle 36">
            <a:extLst>
              <a:ext uri="{FF2B5EF4-FFF2-40B4-BE49-F238E27FC236}">
                <a16:creationId xmlns:a16="http://schemas.microsoft.com/office/drawing/2014/main" id="{85410FE2-32EF-13BA-AA7F-A194248E320F}"/>
              </a:ext>
            </a:extLst>
          </p:cNvPr>
          <p:cNvSpPr/>
          <p:nvPr/>
        </p:nvSpPr>
        <p:spPr>
          <a:xfrm>
            <a:off x="3559922" y="10978598"/>
            <a:ext cx="3260877" cy="1141886"/>
          </a:xfrm>
          <a:prstGeom prst="rect">
            <a:avLst/>
          </a:prstGeom>
          <a:solidFill>
            <a:schemeClr val="tx1"/>
          </a:solidFill>
          <a:ln w="38100" cmpd="sng">
            <a:solidFill>
              <a:schemeClr val="accent2"/>
            </a:solidFill>
          </a:ln>
        </p:spPr>
        <p:style>
          <a:lnRef idx="2">
            <a:schemeClr val="accent2"/>
          </a:lnRef>
          <a:fillRef idx="1">
            <a:schemeClr val="lt1"/>
          </a:fillRef>
          <a:effectRef idx="0">
            <a:schemeClr val="accent2"/>
          </a:effectRef>
          <a:fontRef idx="minor">
            <a:schemeClr val="dk1"/>
          </a:fontRef>
        </p:style>
        <p:txBody>
          <a:bodyPr anchor="ctr"/>
          <a:lstStyle/>
          <a:p>
            <a:pPr marL="2057400" lvl="4" indent="-228600" algn="ctr">
              <a:defRPr/>
            </a:pPr>
            <a:endParaRPr lang="en-US">
              <a:solidFill>
                <a:schemeClr val="bg1"/>
              </a:solidFill>
              <a:ea typeface="ＭＳ Ｐゴシック" charset="0"/>
              <a:cs typeface="ＭＳ Ｐゴシック" charset="0"/>
            </a:endParaRPr>
          </a:p>
        </p:txBody>
      </p:sp>
      <p:sp>
        <p:nvSpPr>
          <p:cNvPr id="2" name="Rectangle 1">
            <a:extLst>
              <a:ext uri="{FF2B5EF4-FFF2-40B4-BE49-F238E27FC236}">
                <a16:creationId xmlns:a16="http://schemas.microsoft.com/office/drawing/2014/main" id="{9CFD2269-0F6C-7A7C-D13A-88DC9C1B550C}"/>
              </a:ext>
            </a:extLst>
          </p:cNvPr>
          <p:cNvSpPr/>
          <p:nvPr/>
        </p:nvSpPr>
        <p:spPr>
          <a:xfrm>
            <a:off x="3507066" y="805254"/>
            <a:ext cx="3307508" cy="370989"/>
          </a:xfrm>
          <a:prstGeom prst="rect">
            <a:avLst/>
          </a:prstGeom>
          <a:solidFill>
            <a:schemeClr val="accent2"/>
          </a:solidFill>
          <a:ln w="571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latin typeface="Arial"/>
                <a:cs typeface="Arial"/>
              </a:rPr>
              <a:t> </a:t>
            </a:r>
            <a:r>
              <a:rPr lang="en-US" sz="2400" b="1" dirty="0">
                <a:latin typeface="Calibri" panose="020F0502020204030204" pitchFamily="34" charset="0"/>
                <a:ea typeface="Calibri" panose="020F0502020204030204" pitchFamily="34" charset="0"/>
                <a:cs typeface="Calibri" panose="020F0502020204030204" pitchFamily="34" charset="0"/>
              </a:rPr>
              <a:t>management</a:t>
            </a:r>
          </a:p>
        </p:txBody>
      </p:sp>
      <p:sp>
        <p:nvSpPr>
          <p:cNvPr id="5" name="Rectangle 4">
            <a:extLst>
              <a:ext uri="{FF2B5EF4-FFF2-40B4-BE49-F238E27FC236}">
                <a16:creationId xmlns:a16="http://schemas.microsoft.com/office/drawing/2014/main" id="{80940260-C570-4928-1353-9E0BB92447A3}"/>
              </a:ext>
            </a:extLst>
          </p:cNvPr>
          <p:cNvSpPr/>
          <p:nvPr/>
        </p:nvSpPr>
        <p:spPr>
          <a:xfrm>
            <a:off x="28709" y="6048377"/>
            <a:ext cx="6785864" cy="370989"/>
          </a:xfrm>
          <a:prstGeom prst="rect">
            <a:avLst/>
          </a:prstGeom>
          <a:solidFill>
            <a:schemeClr val="accent2"/>
          </a:solidFill>
          <a:ln w="571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latin typeface="Arial"/>
                <a:cs typeface="Arial"/>
              </a:rPr>
              <a:t> </a:t>
            </a:r>
            <a:r>
              <a:rPr lang="en-US" sz="2400" b="1" dirty="0">
                <a:latin typeface="Calibri" panose="020F0502020204030204" pitchFamily="34" charset="0"/>
                <a:ea typeface="Calibri" panose="020F0502020204030204" pitchFamily="34" charset="0"/>
                <a:cs typeface="Calibri" panose="020F0502020204030204" pitchFamily="34" charset="0"/>
              </a:rPr>
              <a:t>charts, pictures, media</a:t>
            </a:r>
          </a:p>
        </p:txBody>
      </p:sp>
      <p:sp>
        <p:nvSpPr>
          <p:cNvPr id="6" name="Rectangle 5">
            <a:extLst>
              <a:ext uri="{FF2B5EF4-FFF2-40B4-BE49-F238E27FC236}">
                <a16:creationId xmlns:a16="http://schemas.microsoft.com/office/drawing/2014/main" id="{25DA3FC0-1CA5-C324-FC48-D24EFD1FCDAD}"/>
              </a:ext>
            </a:extLst>
          </p:cNvPr>
          <p:cNvSpPr/>
          <p:nvPr/>
        </p:nvSpPr>
        <p:spPr>
          <a:xfrm>
            <a:off x="28709" y="8850454"/>
            <a:ext cx="3440615" cy="370989"/>
          </a:xfrm>
          <a:prstGeom prst="rect">
            <a:avLst/>
          </a:prstGeom>
          <a:solidFill>
            <a:schemeClr val="accent2"/>
          </a:solidFill>
          <a:ln w="571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latin typeface="Arial"/>
                <a:cs typeface="Arial"/>
              </a:rPr>
              <a:t> </a:t>
            </a:r>
            <a:r>
              <a:rPr lang="en-US" sz="2400" b="1" dirty="0">
                <a:latin typeface="Calibri" panose="020F0502020204030204" pitchFamily="34" charset="0"/>
                <a:ea typeface="Calibri" panose="020F0502020204030204" pitchFamily="34" charset="0"/>
                <a:cs typeface="Calibri" panose="020F0502020204030204" pitchFamily="34" charset="0"/>
              </a:rPr>
              <a:t>results</a:t>
            </a:r>
          </a:p>
        </p:txBody>
      </p:sp>
      <p:sp>
        <p:nvSpPr>
          <p:cNvPr id="12" name="Rectangle 11">
            <a:extLst>
              <a:ext uri="{FF2B5EF4-FFF2-40B4-BE49-F238E27FC236}">
                <a16:creationId xmlns:a16="http://schemas.microsoft.com/office/drawing/2014/main" id="{263727CB-AE12-5F04-3111-18E1C346C07B}"/>
              </a:ext>
            </a:extLst>
          </p:cNvPr>
          <p:cNvSpPr/>
          <p:nvPr/>
        </p:nvSpPr>
        <p:spPr>
          <a:xfrm>
            <a:off x="3546782" y="8850454"/>
            <a:ext cx="3267791" cy="370989"/>
          </a:xfrm>
          <a:prstGeom prst="rect">
            <a:avLst/>
          </a:prstGeom>
          <a:solidFill>
            <a:schemeClr val="accent2"/>
          </a:solidFill>
          <a:ln w="571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latin typeface="Arial"/>
                <a:cs typeface="Arial"/>
              </a:rPr>
              <a:t> </a:t>
            </a:r>
            <a:r>
              <a:rPr lang="en-US" sz="2400" b="1" dirty="0">
                <a:latin typeface="Calibri" panose="020F0502020204030204" pitchFamily="34" charset="0"/>
                <a:ea typeface="Calibri" panose="020F0502020204030204" pitchFamily="34" charset="0"/>
                <a:cs typeface="Calibri" panose="020F0502020204030204" pitchFamily="34" charset="0"/>
              </a:rPr>
              <a:t>learning point</a:t>
            </a:r>
          </a:p>
        </p:txBody>
      </p:sp>
    </p:spTree>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3056</TotalTime>
  <Words>300</Words>
  <Application>Microsoft Office PowerPoint</Application>
  <PresentationFormat>Widescreen</PresentationFormat>
  <Paragraphs>33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ＭＳ Ｐゴシック</vt:lpstr>
      <vt:lpstr>Aptos</vt:lpstr>
      <vt:lpstr>Aptos Display</vt:lpstr>
      <vt:lpstr>Arial</vt:lpstr>
      <vt:lpstr>Calibri</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andree</dc:creator>
  <cp:lastModifiedBy>a w</cp:lastModifiedBy>
  <cp:revision>126</cp:revision>
  <dcterms:created xsi:type="dcterms:W3CDTF">2015-07-01T08:00:18Z</dcterms:created>
  <dcterms:modified xsi:type="dcterms:W3CDTF">2026-06-25T12:08:07Z</dcterms:modified>
</cp:coreProperties>
</file>