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31" d="100"/>
          <a:sy n="31" d="100"/>
        </p:scale>
        <p:origin x="24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13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1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66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8609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70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3552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45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689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94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014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45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CE3865-F5BF-4724-A97A-963EDE4BF087}" type="datetimeFigureOut">
              <a:rPr lang="en-GB" smtClean="0"/>
              <a:t>25/06/2026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B64E8D-03AF-4CBD-91BB-69C36BD576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582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1AE8-896F-0805-F646-8203B45375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9BB78E-4C83-A7FD-5C07-C232F98069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77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 w</dc:creator>
  <cp:lastModifiedBy>a w</cp:lastModifiedBy>
  <cp:revision>1</cp:revision>
  <dcterms:created xsi:type="dcterms:W3CDTF">2026-06-25T10:01:06Z</dcterms:created>
  <dcterms:modified xsi:type="dcterms:W3CDTF">2026-06-25T10:03:44Z</dcterms:modified>
</cp:coreProperties>
</file>